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CB265-2746-C536-455E-BDEA9309A6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A7CFE4-49F6-E502-03FE-C37A2F2E66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06631C-D0B3-C946-02F7-36E0FB170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2B401F-7704-B2C9-A8F5-CA694B33F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6C102-99E1-F35E-BA88-F045587B2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63274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449481-4A9C-75E9-6FC5-4A036D8A3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F098DE5-BDBC-1E4D-24FE-CF91376C80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D0175-2EA0-AB45-697B-AE4942C548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D385B-2B34-2A59-2E50-A35A3457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76628-08B0-7D6D-A232-734A25943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22485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55A174-D7C3-AE76-1F9E-876FB7D169B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67A00E-C2BA-E423-A284-58C347FC8F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C26A02-D24C-6080-1257-D961A5BBE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6766C-7916-159D-2C86-8B2D42AB3F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AEAA2-6DD8-FD5C-5DDD-58874BB53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26028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1EFDB7-959F-D083-B091-CA5118D6CC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7B3EF3-B74F-7DFB-9D2A-4A2E57E40A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BE5D8-9084-BB06-7A5C-E61118A25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30F1C0-4B54-7F7D-E27B-8E1580DB4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D51224-CBB0-1ECC-9FA3-E0539C3CD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3197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A7CC9-5FAE-5210-FA2E-08EF0CF0B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5E21D1-4DFD-8E22-E12E-3CF1FD2B41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0240A1-EB85-EBB2-7379-90242BFA9D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BFA85E-AD6B-CB0F-2133-35EAB57A0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DDCE36-01C5-5967-EEC2-688D1E674F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57074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A8918-5025-4C3C-0E3A-B6C93426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94CE0-7E53-695D-D006-753A31C64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2C0C9A-F985-4D37-7A11-60AEC61066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1ABFCC-5344-C27D-128D-107BB65F32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2E3D4B-D8AC-7E63-4838-1E742E819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1ED09C-2B1B-DA47-0101-2FC28935B8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33888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D30DAB-A6F6-40EE-1565-14A5036B9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ED83F9-F569-528D-FBFB-7BA1BEBC9C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0B00B6-EB67-170A-F18A-8EEC0F1F45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036B16-3C47-481F-72CF-0E1D77599D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A1DDEE-99C7-0DE5-4031-60D871ED09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B6F3308-47BC-8021-7D91-2432D52BE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FC821B4-49F9-3356-7FE0-A06E01644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54EB4D-3AB0-AAF8-DBBF-11F8884A8C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70749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DCC5-E9CA-345F-EE4C-D98F4A1A7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31D202-9C50-0935-EB15-6E72D7BB9D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BC2E1B-856F-FCA2-44D4-A75A023CA4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0B7C3D4-EA14-F856-E103-0AD8A3CDEE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1006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E5997B-9CC9-76EE-05F0-75CA938D4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DB61F71-1228-C87C-8F18-6765142C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D709A6-8226-56C7-5E4B-94A29E76E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0500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7E55A-DA79-D565-4A41-C293474D0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9F2D16-ADFC-F22F-03FF-41AF0EEFA2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45C02-E2E2-0592-1659-C2AA19A7B4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AFCB29-A408-48A4-185C-BE3154C9B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0785F3-2416-367A-59E2-D7E185CB2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22624-AB83-FF2B-CA54-82B855750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34365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70080-D304-58B6-3491-3A83955848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F167AD0-03F1-4D3F-5E7F-77441C33AD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B08AA38-8918-2044-9231-204B0068CB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613E3D-322B-1363-3966-E3BF956005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15EAC5-AC50-1A22-680D-8E89264CF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4829C-A666-6B8F-C671-0D7342A6A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050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930DDB-6920-1AF7-C4EF-C6682AE26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584320-9D81-B475-19A6-551A9622DE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A63BD9-F60E-59AD-746D-CD3D2C2B92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876D-978B-464D-9F18-65DA0138C7A7}" type="datetimeFigureOut">
              <a:rPr lang="en-IN" smtClean="0"/>
              <a:t>16-01-2025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577CCE-5832-71B5-F0BA-AADF835039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D1D05-A74D-2BE2-5296-FCA139EA4F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5A8E5-19DC-4D12-B1AE-262E7F494A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5867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E6500-BE08-B4BF-6593-7C47651086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CA698-EC6B-B018-7095-D3E0CC1E1E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568220D-ECF0-CAE6-81CB-70438E963D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18" y="418680"/>
            <a:ext cx="10659963" cy="60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8530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AB89B8-DD4D-6768-940B-D898B83D0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1255" y="409153"/>
            <a:ext cx="10669489" cy="6039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953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24CA05-EB4E-DFD1-B240-3B7C49DD0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385337"/>
            <a:ext cx="10745700" cy="6087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2750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70D50A5-58B1-EEA0-74F9-A5C2FDD41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150" y="418680"/>
            <a:ext cx="10745700" cy="60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4851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7334D6-C436-A1AE-0120-62A6913563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437732"/>
            <a:ext cx="10764752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15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09BC456-E7E5-775D-BE28-79C290BC5B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439" y="399627"/>
            <a:ext cx="10717121" cy="60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320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CDF141-62DB-F0D5-9FFB-C092BCF39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018" y="437732"/>
            <a:ext cx="10659963" cy="5982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804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5B2D20-3B0C-BA34-665D-E8141C184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334" y="399627"/>
            <a:ext cx="10793331" cy="60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8387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31FCF27-4786-095B-D5DE-D83313DC2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02" y="413916"/>
            <a:ext cx="10888595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7523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5B05CD-4BE9-D90C-8BDB-81A926F89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432969"/>
            <a:ext cx="10764752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38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9C78B73-5C40-52F8-9492-905D6536B8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966" y="399627"/>
            <a:ext cx="11060068" cy="6058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93297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23DFD8-ABDB-043F-83BB-3AC06FBD75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87" y="413916"/>
            <a:ext cx="10755226" cy="6030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900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4F9833-9B2B-67A4-E449-943B7918A9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387" y="432969"/>
            <a:ext cx="10755226" cy="5992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0513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437B23-8F40-ABA8-BA78-4BB268E54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5518" y="447259"/>
            <a:ext cx="10840963" cy="596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3265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CCFAC77-1A5F-EF65-87B8-4281F8C09D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92" y="447259"/>
            <a:ext cx="10679015" cy="5963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3139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manuupadhya11@outlook.com</dc:creator>
  <cp:lastModifiedBy>manuupadhya11@outlook.com</cp:lastModifiedBy>
  <cp:revision>1</cp:revision>
  <dcterms:created xsi:type="dcterms:W3CDTF">2025-01-16T03:46:55Z</dcterms:created>
  <dcterms:modified xsi:type="dcterms:W3CDTF">2025-01-16T03:51:16Z</dcterms:modified>
</cp:coreProperties>
</file>

<file path=docProps/thumbnail.jpeg>
</file>